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</p:sldIdLst>
  <p:sldSz cx="6858000" cy="9906000" type="A4"/>
  <p:notesSz cx="6669088" cy="9775825"/>
  <p:defaultTextStyle>
    <a:defPPr>
      <a:defRPr lang="ru-RU"/>
    </a:defPPr>
    <a:lvl1pPr marL="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1pPr>
    <a:lvl2pPr marL="46210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2pPr>
    <a:lvl3pPr marL="92421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3pPr>
    <a:lvl4pPr marL="138631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4pPr>
    <a:lvl5pPr marL="184841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5pPr>
    <a:lvl6pPr marL="2310526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6pPr>
    <a:lvl7pPr marL="277262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7pPr>
    <a:lvl8pPr marL="3234733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8pPr>
    <a:lvl9pPr marL="3696839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32" userDrawn="1">
          <p15:clr>
            <a:srgbClr val="A4A3A4"/>
          </p15:clr>
        </p15:guide>
        <p15:guide id="3" orient="horz" pos="1129" userDrawn="1">
          <p15:clr>
            <a:srgbClr val="A4A3A4"/>
          </p15:clr>
        </p15:guide>
        <p15:guide id="4" orient="horz" pos="2095" userDrawn="1">
          <p15:clr>
            <a:srgbClr val="A4A3A4"/>
          </p15:clr>
        </p15:guide>
        <p15:guide id="5" pos="11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51" d="100"/>
          <a:sy n="51" d="100"/>
        </p:scale>
        <p:origin x="2268" y="84"/>
      </p:cViewPr>
      <p:guideLst>
        <p:guide pos="232"/>
        <p:guide orient="horz" pos="1129"/>
        <p:guide orient="horz" pos="2095"/>
        <p:guide pos="11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1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19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4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03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76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75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54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0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33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65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/>
          <p:cNvSpPr/>
          <p:nvPr/>
        </p:nvSpPr>
        <p:spPr>
          <a:xfrm>
            <a:off x="2021366" y="1265096"/>
            <a:ext cx="6407556" cy="2311828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6" name="Прямоугольник 15"/>
          <p:cNvSpPr/>
          <p:nvPr/>
        </p:nvSpPr>
        <p:spPr>
          <a:xfrm>
            <a:off x="2" y="8497588"/>
            <a:ext cx="6853376" cy="1304380"/>
          </a:xfrm>
          <a:prstGeom prst="rect">
            <a:avLst/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45763" y="1459977"/>
            <a:ext cx="6407556" cy="2311828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97" y="414793"/>
            <a:ext cx="1043536" cy="78265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21258" y="4479402"/>
            <a:ext cx="4258843" cy="3547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428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оценить условия оказания услуг: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Комфорт и чистота помещений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 и вежливость персонала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Легкость получения информации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о работе организации и ее точность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Удобство записи для получения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услуги и своевременность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ее оказания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для граждан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с инвалидностью</a:t>
            </a:r>
          </a:p>
          <a:p>
            <a:pPr>
              <a:spcBef>
                <a:spcPts val="1714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оставить свое обращение</a:t>
            </a:r>
          </a:p>
          <a:p>
            <a:pPr>
              <a:spcBef>
                <a:spcPts val="1714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ознакомиться </a:t>
            </a:r>
            <a:b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с рейтингом организации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07949" y="1690814"/>
            <a:ext cx="4245429" cy="1059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ОЦЕНИТЕ</a:t>
            </a:r>
            <a:b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НАШУ РАБОТУ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21258" y="8858297"/>
            <a:ext cx="5748871" cy="531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28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Ваша оценка поможет нам стать лучше и убедиться, что все хорошо!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641736" y="2846332"/>
            <a:ext cx="4028393" cy="751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</a:t>
            </a:r>
            <a:b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сканируйте QR-код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-141404" y="1383623"/>
            <a:ext cx="2533149" cy="253314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5" name="Овал 14"/>
          <p:cNvSpPr/>
          <p:nvPr/>
        </p:nvSpPr>
        <p:spPr>
          <a:xfrm>
            <a:off x="354942" y="7560790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77" y="7695562"/>
            <a:ext cx="204488" cy="16806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64" y="8910718"/>
            <a:ext cx="422254" cy="378269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921257" y="4083900"/>
            <a:ext cx="3598828" cy="400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28"/>
              </a:spcBef>
            </a:pPr>
            <a:r>
              <a:rPr lang="ru-RU" sz="2001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ВЫ МОЖЕТЕ:</a:t>
            </a:r>
          </a:p>
        </p:txBody>
      </p:sp>
      <p:sp>
        <p:nvSpPr>
          <p:cNvPr id="26" name="Овал 25"/>
          <p:cNvSpPr/>
          <p:nvPr/>
        </p:nvSpPr>
        <p:spPr>
          <a:xfrm>
            <a:off x="354942" y="4431751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27" name="Овал 26"/>
          <p:cNvSpPr/>
          <p:nvPr/>
        </p:nvSpPr>
        <p:spPr>
          <a:xfrm>
            <a:off x="354942" y="7034425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86" y="4556539"/>
            <a:ext cx="189145" cy="169443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84" y="7158013"/>
            <a:ext cx="206549" cy="185259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2595424" y="2784311"/>
            <a:ext cx="39923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132" y="5789680"/>
            <a:ext cx="3126997" cy="2888263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1813034" y="247140"/>
            <a:ext cx="50449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"</a:t>
            </a:r>
            <a:r>
              <a:rPr lang="ru-RU" sz="1400" b="1" dirty="0" smtClean="0"/>
              <a:t>МУНИЦИПАЛЬНОЕ </a:t>
            </a:r>
            <a:r>
              <a:rPr lang="ru-RU" sz="1400" b="1" dirty="0"/>
              <a:t>КАЗЕННОЕ </a:t>
            </a:r>
            <a:r>
              <a:rPr lang="ru-RU" sz="1400" b="1" dirty="0" smtClean="0"/>
              <a:t>ДОШКОЛЬНОЕ ОБРАЗОВАТЕЛЬНОЕ УЧРЕЖДЕНИЕ «ДЕТСКИЙ САД №1 Г.П.НАРТКАЛА УРВАНСКОГО МУНИЦИПАЛЬНОГО</a:t>
            </a:r>
            <a:r>
              <a:rPr lang="ru-RU" sz="1400" b="1" dirty="0" smtClean="0"/>
              <a:t> </a:t>
            </a:r>
            <a:r>
              <a:rPr lang="ru-RU" sz="1400" b="1" dirty="0" smtClean="0"/>
              <a:t>РАЙОНА КАБАРДИНО-БАЛКАРСКОЙ РЕСПУБЛИКИ</a:t>
            </a:r>
            <a:endParaRPr lang="ru-RU" sz="1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96" y="1558154"/>
            <a:ext cx="1813670" cy="202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0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</TotalTime>
  <Words>59</Words>
  <Application>Microsoft Office PowerPoint</Application>
  <PresentationFormat>Лист A4 (210x297 мм)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user</cp:lastModifiedBy>
  <cp:revision>32</cp:revision>
  <cp:lastPrinted>2023-08-02T12:13:29Z</cp:lastPrinted>
  <dcterms:created xsi:type="dcterms:W3CDTF">2023-08-02T11:27:24Z</dcterms:created>
  <dcterms:modified xsi:type="dcterms:W3CDTF">2025-02-27T19:10:52Z</dcterms:modified>
</cp:coreProperties>
</file>